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0"/>
  </p:normalViewPr>
  <p:slideViewPr>
    <p:cSldViewPr snapToGrid="0" snapToObjects="1">
      <p:cViewPr varScale="1">
        <p:scale>
          <a:sx n="90" d="100"/>
          <a:sy n="90" d="100"/>
        </p:scale>
        <p:origin x="1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7AC36-86BD-4C1A-BAC3-718FDD4B42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06DF1D-8C0A-4DC5-9107-4D0E23DBA2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Let's write down what we know about the earth.</a:t>
          </a:r>
        </a:p>
      </dgm:t>
    </dgm:pt>
    <dgm:pt modelId="{A540371F-9B68-417D-9128-6719089AE4C8}" type="parTrans" cxnId="{40015A57-4179-452F-9342-683DFB64D720}">
      <dgm:prSet/>
      <dgm:spPr/>
      <dgm:t>
        <a:bodyPr/>
        <a:lstStyle/>
        <a:p>
          <a:endParaRPr lang="en-US"/>
        </a:p>
      </dgm:t>
    </dgm:pt>
    <dgm:pt modelId="{B9FE13F6-36F2-4A7B-9048-FE5F6161429C}" type="sibTrans" cxnId="{40015A57-4179-452F-9342-683DFB64D720}">
      <dgm:prSet/>
      <dgm:spPr/>
      <dgm:t>
        <a:bodyPr/>
        <a:lstStyle/>
        <a:p>
          <a:endParaRPr lang="en-US"/>
        </a:p>
      </dgm:t>
    </dgm:pt>
    <dgm:pt modelId="{E803CFF5-BD69-4160-BB3C-366D5DF49C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Something you have already learned in another class, at home or something you have observed. </a:t>
          </a:r>
        </a:p>
      </dgm:t>
    </dgm:pt>
    <dgm:pt modelId="{8747B7C3-32BD-4E64-AE0E-663B971E9145}" type="parTrans" cxnId="{897BF7DF-2236-4661-BB4B-6A2EB1342127}">
      <dgm:prSet/>
      <dgm:spPr/>
      <dgm:t>
        <a:bodyPr/>
        <a:lstStyle/>
        <a:p>
          <a:endParaRPr lang="en-US"/>
        </a:p>
      </dgm:t>
    </dgm:pt>
    <dgm:pt modelId="{AD5E7D4B-D085-4DFA-A073-C639BC251563}" type="sibTrans" cxnId="{897BF7DF-2236-4661-BB4B-6A2EB1342127}">
      <dgm:prSet/>
      <dgm:spPr/>
      <dgm:t>
        <a:bodyPr/>
        <a:lstStyle/>
        <a:p>
          <a:endParaRPr lang="en-US"/>
        </a:p>
      </dgm:t>
    </dgm:pt>
    <dgm:pt modelId="{10671176-1BB9-4FA3-B97B-73E39CDA36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One-two sentences. </a:t>
          </a:r>
        </a:p>
      </dgm:t>
    </dgm:pt>
    <dgm:pt modelId="{3D23B385-3C20-4F2D-BF2C-1F8D5A4B3A8C}" type="parTrans" cxnId="{EE9C17AE-4FE0-40DA-9AE9-845A79A05857}">
      <dgm:prSet/>
      <dgm:spPr/>
      <dgm:t>
        <a:bodyPr/>
        <a:lstStyle/>
        <a:p>
          <a:endParaRPr lang="en-US"/>
        </a:p>
      </dgm:t>
    </dgm:pt>
    <dgm:pt modelId="{DA003764-9617-40A3-9935-60C8E03D13D6}" type="sibTrans" cxnId="{EE9C17AE-4FE0-40DA-9AE9-845A79A05857}">
      <dgm:prSet/>
      <dgm:spPr/>
      <dgm:t>
        <a:bodyPr/>
        <a:lstStyle/>
        <a:p>
          <a:endParaRPr lang="en-US"/>
        </a:p>
      </dgm:t>
    </dgm:pt>
    <dgm:pt modelId="{F6DB9BC5-1BD1-4BB2-A157-F2D83AC3B6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prepared to share with the class. </a:t>
          </a:r>
        </a:p>
      </dgm:t>
    </dgm:pt>
    <dgm:pt modelId="{0FF79F0C-AC7F-4642-9E60-3BE8AFB91693}" type="parTrans" cxnId="{38613F95-33B7-4DC2-BC7E-D83E22A24688}">
      <dgm:prSet/>
      <dgm:spPr/>
      <dgm:t>
        <a:bodyPr/>
        <a:lstStyle/>
        <a:p>
          <a:endParaRPr lang="en-US"/>
        </a:p>
      </dgm:t>
    </dgm:pt>
    <dgm:pt modelId="{C7378330-1F35-46B0-B91E-419A2B635D24}" type="sibTrans" cxnId="{38613F95-33B7-4DC2-BC7E-D83E22A24688}">
      <dgm:prSet/>
      <dgm:spPr/>
      <dgm:t>
        <a:bodyPr/>
        <a:lstStyle/>
        <a:p>
          <a:endParaRPr lang="en-US"/>
        </a:p>
      </dgm:t>
    </dgm:pt>
    <dgm:pt modelId="{68BBEEF1-E582-4F37-A780-D6F310A9F795}" type="pres">
      <dgm:prSet presAssocID="{CC37AC36-86BD-4C1A-BAC3-718FDD4B4209}" presName="root" presStyleCnt="0">
        <dgm:presLayoutVars>
          <dgm:dir/>
          <dgm:resizeHandles val="exact"/>
        </dgm:presLayoutVars>
      </dgm:prSet>
      <dgm:spPr/>
    </dgm:pt>
    <dgm:pt modelId="{E101D602-45FD-4038-ABEB-67C1D70F695E}" type="pres">
      <dgm:prSet presAssocID="{4106DF1D-8C0A-4DC5-9107-4D0E23DBA261}" presName="compNode" presStyleCnt="0"/>
      <dgm:spPr/>
    </dgm:pt>
    <dgm:pt modelId="{638817D2-0EDD-4261-86E2-F17CCFD7AFD0}" type="pres">
      <dgm:prSet presAssocID="{4106DF1D-8C0A-4DC5-9107-4D0E23DBA261}" presName="bgRect" presStyleLbl="bgShp" presStyleIdx="0" presStyleCnt="4"/>
      <dgm:spPr/>
    </dgm:pt>
    <dgm:pt modelId="{C6ABD9EA-9F37-41A6-81AC-FBCBF4D9AA97}" type="pres">
      <dgm:prSet presAssocID="{4106DF1D-8C0A-4DC5-9107-4D0E23DBA2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E2DC8A4-15F7-40F6-9906-019EA1B1E8FF}" type="pres">
      <dgm:prSet presAssocID="{4106DF1D-8C0A-4DC5-9107-4D0E23DBA261}" presName="spaceRect" presStyleCnt="0"/>
      <dgm:spPr/>
    </dgm:pt>
    <dgm:pt modelId="{03A63905-47C1-4621-B085-0FD66449E62B}" type="pres">
      <dgm:prSet presAssocID="{4106DF1D-8C0A-4DC5-9107-4D0E23DBA261}" presName="parTx" presStyleLbl="revTx" presStyleIdx="0" presStyleCnt="4">
        <dgm:presLayoutVars>
          <dgm:chMax val="0"/>
          <dgm:chPref val="0"/>
        </dgm:presLayoutVars>
      </dgm:prSet>
      <dgm:spPr/>
    </dgm:pt>
    <dgm:pt modelId="{C32D8AF6-4EA5-492C-B9C5-8C0D79ABEC17}" type="pres">
      <dgm:prSet presAssocID="{B9FE13F6-36F2-4A7B-9048-FE5F6161429C}" presName="sibTrans" presStyleCnt="0"/>
      <dgm:spPr/>
    </dgm:pt>
    <dgm:pt modelId="{A2C43B55-15CE-4529-BBBC-050701494C09}" type="pres">
      <dgm:prSet presAssocID="{E803CFF5-BD69-4160-BB3C-366D5DF49C0C}" presName="compNode" presStyleCnt="0"/>
      <dgm:spPr/>
    </dgm:pt>
    <dgm:pt modelId="{C4D5AB9A-E842-4DE5-8C4B-B7268A66E15F}" type="pres">
      <dgm:prSet presAssocID="{E803CFF5-BD69-4160-BB3C-366D5DF49C0C}" presName="bgRect" presStyleLbl="bgShp" presStyleIdx="1" presStyleCnt="4"/>
      <dgm:spPr/>
    </dgm:pt>
    <dgm:pt modelId="{DD51DCA7-7CA4-408D-94F7-EF3090ED4548}" type="pres">
      <dgm:prSet presAssocID="{E803CFF5-BD69-4160-BB3C-366D5DF49C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E3AB7D1-2454-48D2-B842-B6C5888CE29E}" type="pres">
      <dgm:prSet presAssocID="{E803CFF5-BD69-4160-BB3C-366D5DF49C0C}" presName="spaceRect" presStyleCnt="0"/>
      <dgm:spPr/>
    </dgm:pt>
    <dgm:pt modelId="{551850EA-209A-4377-A95A-8004642A6156}" type="pres">
      <dgm:prSet presAssocID="{E803CFF5-BD69-4160-BB3C-366D5DF49C0C}" presName="parTx" presStyleLbl="revTx" presStyleIdx="1" presStyleCnt="4">
        <dgm:presLayoutVars>
          <dgm:chMax val="0"/>
          <dgm:chPref val="0"/>
        </dgm:presLayoutVars>
      </dgm:prSet>
      <dgm:spPr/>
    </dgm:pt>
    <dgm:pt modelId="{FE0DB088-6430-4991-A7CE-B00D71EF43A5}" type="pres">
      <dgm:prSet presAssocID="{AD5E7D4B-D085-4DFA-A073-C639BC251563}" presName="sibTrans" presStyleCnt="0"/>
      <dgm:spPr/>
    </dgm:pt>
    <dgm:pt modelId="{EC0A4C05-FCAE-4150-A197-60204421A0CB}" type="pres">
      <dgm:prSet presAssocID="{10671176-1BB9-4FA3-B97B-73E39CDA368D}" presName="compNode" presStyleCnt="0"/>
      <dgm:spPr/>
    </dgm:pt>
    <dgm:pt modelId="{037C9745-836F-4F60-AE48-ACD99005B4C9}" type="pres">
      <dgm:prSet presAssocID="{10671176-1BB9-4FA3-B97B-73E39CDA368D}" presName="bgRect" presStyleLbl="bgShp" presStyleIdx="2" presStyleCnt="4"/>
      <dgm:spPr/>
    </dgm:pt>
    <dgm:pt modelId="{4CB99684-120F-4DC8-B403-3C1BBDF30B1C}" type="pres">
      <dgm:prSet presAssocID="{10671176-1BB9-4FA3-B97B-73E39CDA368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24D87BB-9994-4495-9A46-97B784B8CD89}" type="pres">
      <dgm:prSet presAssocID="{10671176-1BB9-4FA3-B97B-73E39CDA368D}" presName="spaceRect" presStyleCnt="0"/>
      <dgm:spPr/>
    </dgm:pt>
    <dgm:pt modelId="{BB3698EB-578D-4D81-9FD2-E72333D9FA70}" type="pres">
      <dgm:prSet presAssocID="{10671176-1BB9-4FA3-B97B-73E39CDA368D}" presName="parTx" presStyleLbl="revTx" presStyleIdx="2" presStyleCnt="4">
        <dgm:presLayoutVars>
          <dgm:chMax val="0"/>
          <dgm:chPref val="0"/>
        </dgm:presLayoutVars>
      </dgm:prSet>
      <dgm:spPr/>
    </dgm:pt>
    <dgm:pt modelId="{B1A31926-8F5F-4B32-8BB1-EAE80C0100A4}" type="pres">
      <dgm:prSet presAssocID="{DA003764-9617-40A3-9935-60C8E03D13D6}" presName="sibTrans" presStyleCnt="0"/>
      <dgm:spPr/>
    </dgm:pt>
    <dgm:pt modelId="{C1A2923A-7CC9-4381-B8EB-6BF7C548910C}" type="pres">
      <dgm:prSet presAssocID="{F6DB9BC5-1BD1-4BB2-A157-F2D83AC3B642}" presName="compNode" presStyleCnt="0"/>
      <dgm:spPr/>
    </dgm:pt>
    <dgm:pt modelId="{F03A7AE7-4A8A-4C25-A735-6B2C095304DF}" type="pres">
      <dgm:prSet presAssocID="{F6DB9BC5-1BD1-4BB2-A157-F2D83AC3B642}" presName="bgRect" presStyleLbl="bgShp" presStyleIdx="3" presStyleCnt="4"/>
      <dgm:spPr/>
    </dgm:pt>
    <dgm:pt modelId="{9FAFD1E1-8308-4E9A-8051-8C4BA21154E5}" type="pres">
      <dgm:prSet presAssocID="{F6DB9BC5-1BD1-4BB2-A157-F2D83AC3B6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74DFB92-019F-4B32-ADB2-ABAFF3997433}" type="pres">
      <dgm:prSet presAssocID="{F6DB9BC5-1BD1-4BB2-A157-F2D83AC3B642}" presName="spaceRect" presStyleCnt="0"/>
      <dgm:spPr/>
    </dgm:pt>
    <dgm:pt modelId="{0C8755DB-8D3C-4B1F-A47C-A2159BE64BFD}" type="pres">
      <dgm:prSet presAssocID="{F6DB9BC5-1BD1-4BB2-A157-F2D83AC3B64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F04F81C-E8D1-458E-8FE6-BE258DBA0E73}" type="presOf" srcId="{10671176-1BB9-4FA3-B97B-73E39CDA368D}" destId="{BB3698EB-578D-4D81-9FD2-E72333D9FA70}" srcOrd="0" destOrd="0" presId="urn:microsoft.com/office/officeart/2018/2/layout/IconVerticalSolidList"/>
    <dgm:cxn modelId="{45480936-FD30-406B-AD68-8BBC913582CA}" type="presOf" srcId="{CC37AC36-86BD-4C1A-BAC3-718FDD4B4209}" destId="{68BBEEF1-E582-4F37-A780-D6F310A9F795}" srcOrd="0" destOrd="0" presId="urn:microsoft.com/office/officeart/2018/2/layout/IconVerticalSolidList"/>
    <dgm:cxn modelId="{EE6DB34A-32BE-43E7-8F99-7645DEDEE266}" type="presOf" srcId="{E803CFF5-BD69-4160-BB3C-366D5DF49C0C}" destId="{551850EA-209A-4377-A95A-8004642A6156}" srcOrd="0" destOrd="0" presId="urn:microsoft.com/office/officeart/2018/2/layout/IconVerticalSolidList"/>
    <dgm:cxn modelId="{40015A57-4179-452F-9342-683DFB64D720}" srcId="{CC37AC36-86BD-4C1A-BAC3-718FDD4B4209}" destId="{4106DF1D-8C0A-4DC5-9107-4D0E23DBA261}" srcOrd="0" destOrd="0" parTransId="{A540371F-9B68-417D-9128-6719089AE4C8}" sibTransId="{B9FE13F6-36F2-4A7B-9048-FE5F6161429C}"/>
    <dgm:cxn modelId="{38613F95-33B7-4DC2-BC7E-D83E22A24688}" srcId="{CC37AC36-86BD-4C1A-BAC3-718FDD4B4209}" destId="{F6DB9BC5-1BD1-4BB2-A157-F2D83AC3B642}" srcOrd="3" destOrd="0" parTransId="{0FF79F0C-AC7F-4642-9E60-3BE8AFB91693}" sibTransId="{C7378330-1F35-46B0-B91E-419A2B635D24}"/>
    <dgm:cxn modelId="{740E3E9B-0085-46AD-96FC-C91ABE50E232}" type="presOf" srcId="{4106DF1D-8C0A-4DC5-9107-4D0E23DBA261}" destId="{03A63905-47C1-4621-B085-0FD66449E62B}" srcOrd="0" destOrd="0" presId="urn:microsoft.com/office/officeart/2018/2/layout/IconVerticalSolidList"/>
    <dgm:cxn modelId="{6685A3A4-6D66-461E-922A-3F2C1E658442}" type="presOf" srcId="{F6DB9BC5-1BD1-4BB2-A157-F2D83AC3B642}" destId="{0C8755DB-8D3C-4B1F-A47C-A2159BE64BFD}" srcOrd="0" destOrd="0" presId="urn:microsoft.com/office/officeart/2018/2/layout/IconVerticalSolidList"/>
    <dgm:cxn modelId="{EE9C17AE-4FE0-40DA-9AE9-845A79A05857}" srcId="{CC37AC36-86BD-4C1A-BAC3-718FDD4B4209}" destId="{10671176-1BB9-4FA3-B97B-73E39CDA368D}" srcOrd="2" destOrd="0" parTransId="{3D23B385-3C20-4F2D-BF2C-1F8D5A4B3A8C}" sibTransId="{DA003764-9617-40A3-9935-60C8E03D13D6}"/>
    <dgm:cxn modelId="{897BF7DF-2236-4661-BB4B-6A2EB1342127}" srcId="{CC37AC36-86BD-4C1A-BAC3-718FDD4B4209}" destId="{E803CFF5-BD69-4160-BB3C-366D5DF49C0C}" srcOrd="1" destOrd="0" parTransId="{8747B7C3-32BD-4E64-AE0E-663B971E9145}" sibTransId="{AD5E7D4B-D085-4DFA-A073-C639BC251563}"/>
    <dgm:cxn modelId="{6EF80F9A-0A19-43FE-944D-E01E2C2B7CE8}" type="presParOf" srcId="{68BBEEF1-E582-4F37-A780-D6F310A9F795}" destId="{E101D602-45FD-4038-ABEB-67C1D70F695E}" srcOrd="0" destOrd="0" presId="urn:microsoft.com/office/officeart/2018/2/layout/IconVerticalSolidList"/>
    <dgm:cxn modelId="{37072C5C-049A-4EE2-B867-4B310AB82D5E}" type="presParOf" srcId="{E101D602-45FD-4038-ABEB-67C1D70F695E}" destId="{638817D2-0EDD-4261-86E2-F17CCFD7AFD0}" srcOrd="0" destOrd="0" presId="urn:microsoft.com/office/officeart/2018/2/layout/IconVerticalSolidList"/>
    <dgm:cxn modelId="{EFA64927-0B5C-4DAA-BC76-1B30554D4494}" type="presParOf" srcId="{E101D602-45FD-4038-ABEB-67C1D70F695E}" destId="{C6ABD9EA-9F37-41A6-81AC-FBCBF4D9AA97}" srcOrd="1" destOrd="0" presId="urn:microsoft.com/office/officeart/2018/2/layout/IconVerticalSolidList"/>
    <dgm:cxn modelId="{52E862CE-E846-4331-90DC-FFAE5D28D6C4}" type="presParOf" srcId="{E101D602-45FD-4038-ABEB-67C1D70F695E}" destId="{FE2DC8A4-15F7-40F6-9906-019EA1B1E8FF}" srcOrd="2" destOrd="0" presId="urn:microsoft.com/office/officeart/2018/2/layout/IconVerticalSolidList"/>
    <dgm:cxn modelId="{A8DF7C39-7D78-42B9-AF30-A7A2FC9BB4CB}" type="presParOf" srcId="{E101D602-45FD-4038-ABEB-67C1D70F695E}" destId="{03A63905-47C1-4621-B085-0FD66449E62B}" srcOrd="3" destOrd="0" presId="urn:microsoft.com/office/officeart/2018/2/layout/IconVerticalSolidList"/>
    <dgm:cxn modelId="{6F57CC0E-3CA5-4D4E-8BBD-FCC8F18EF6F9}" type="presParOf" srcId="{68BBEEF1-E582-4F37-A780-D6F310A9F795}" destId="{C32D8AF6-4EA5-492C-B9C5-8C0D79ABEC17}" srcOrd="1" destOrd="0" presId="urn:microsoft.com/office/officeart/2018/2/layout/IconVerticalSolidList"/>
    <dgm:cxn modelId="{72F7AD83-D9EE-4152-8C41-90A04854D5AF}" type="presParOf" srcId="{68BBEEF1-E582-4F37-A780-D6F310A9F795}" destId="{A2C43B55-15CE-4529-BBBC-050701494C09}" srcOrd="2" destOrd="0" presId="urn:microsoft.com/office/officeart/2018/2/layout/IconVerticalSolidList"/>
    <dgm:cxn modelId="{E75DE2DD-E33C-40EB-AD4A-2537BEFB8DF9}" type="presParOf" srcId="{A2C43B55-15CE-4529-BBBC-050701494C09}" destId="{C4D5AB9A-E842-4DE5-8C4B-B7268A66E15F}" srcOrd="0" destOrd="0" presId="urn:microsoft.com/office/officeart/2018/2/layout/IconVerticalSolidList"/>
    <dgm:cxn modelId="{144628C9-827C-42EF-8712-B173985CB7EF}" type="presParOf" srcId="{A2C43B55-15CE-4529-BBBC-050701494C09}" destId="{DD51DCA7-7CA4-408D-94F7-EF3090ED4548}" srcOrd="1" destOrd="0" presId="urn:microsoft.com/office/officeart/2018/2/layout/IconVerticalSolidList"/>
    <dgm:cxn modelId="{281CB8A2-D391-4586-B0E0-7EC18A9682F7}" type="presParOf" srcId="{A2C43B55-15CE-4529-BBBC-050701494C09}" destId="{DE3AB7D1-2454-48D2-B842-B6C5888CE29E}" srcOrd="2" destOrd="0" presId="urn:microsoft.com/office/officeart/2018/2/layout/IconVerticalSolidList"/>
    <dgm:cxn modelId="{185819BF-2302-4020-8927-532C926F2DCB}" type="presParOf" srcId="{A2C43B55-15CE-4529-BBBC-050701494C09}" destId="{551850EA-209A-4377-A95A-8004642A6156}" srcOrd="3" destOrd="0" presId="urn:microsoft.com/office/officeart/2018/2/layout/IconVerticalSolidList"/>
    <dgm:cxn modelId="{279740B5-61B4-449A-8A59-5664246E77B3}" type="presParOf" srcId="{68BBEEF1-E582-4F37-A780-D6F310A9F795}" destId="{FE0DB088-6430-4991-A7CE-B00D71EF43A5}" srcOrd="3" destOrd="0" presId="urn:microsoft.com/office/officeart/2018/2/layout/IconVerticalSolidList"/>
    <dgm:cxn modelId="{B89816B1-106E-4385-9EE4-01888B0F1E80}" type="presParOf" srcId="{68BBEEF1-E582-4F37-A780-D6F310A9F795}" destId="{EC0A4C05-FCAE-4150-A197-60204421A0CB}" srcOrd="4" destOrd="0" presId="urn:microsoft.com/office/officeart/2018/2/layout/IconVerticalSolidList"/>
    <dgm:cxn modelId="{72FAED8B-8959-4BE4-A208-1BDBFB5DD759}" type="presParOf" srcId="{EC0A4C05-FCAE-4150-A197-60204421A0CB}" destId="{037C9745-836F-4F60-AE48-ACD99005B4C9}" srcOrd="0" destOrd="0" presId="urn:microsoft.com/office/officeart/2018/2/layout/IconVerticalSolidList"/>
    <dgm:cxn modelId="{72D31377-7D5C-495A-B873-783402B1C9FE}" type="presParOf" srcId="{EC0A4C05-FCAE-4150-A197-60204421A0CB}" destId="{4CB99684-120F-4DC8-B403-3C1BBDF30B1C}" srcOrd="1" destOrd="0" presId="urn:microsoft.com/office/officeart/2018/2/layout/IconVerticalSolidList"/>
    <dgm:cxn modelId="{50D0A6BA-D340-4D9C-BCA1-0D7924B48550}" type="presParOf" srcId="{EC0A4C05-FCAE-4150-A197-60204421A0CB}" destId="{324D87BB-9994-4495-9A46-97B784B8CD89}" srcOrd="2" destOrd="0" presId="urn:microsoft.com/office/officeart/2018/2/layout/IconVerticalSolidList"/>
    <dgm:cxn modelId="{31A8DB95-CC6C-4BF8-9AF7-B53ED27ECAD2}" type="presParOf" srcId="{EC0A4C05-FCAE-4150-A197-60204421A0CB}" destId="{BB3698EB-578D-4D81-9FD2-E72333D9FA70}" srcOrd="3" destOrd="0" presId="urn:microsoft.com/office/officeart/2018/2/layout/IconVerticalSolidList"/>
    <dgm:cxn modelId="{0F6774A6-B992-4470-B85F-278E392B7330}" type="presParOf" srcId="{68BBEEF1-E582-4F37-A780-D6F310A9F795}" destId="{B1A31926-8F5F-4B32-8BB1-EAE80C0100A4}" srcOrd="5" destOrd="0" presId="urn:microsoft.com/office/officeart/2018/2/layout/IconVerticalSolidList"/>
    <dgm:cxn modelId="{822618C4-E8D0-4485-89EF-8867194C792A}" type="presParOf" srcId="{68BBEEF1-E582-4F37-A780-D6F310A9F795}" destId="{C1A2923A-7CC9-4381-B8EB-6BF7C548910C}" srcOrd="6" destOrd="0" presId="urn:microsoft.com/office/officeart/2018/2/layout/IconVerticalSolidList"/>
    <dgm:cxn modelId="{64186C4E-C416-4EA4-9E71-AC295D24B232}" type="presParOf" srcId="{C1A2923A-7CC9-4381-B8EB-6BF7C548910C}" destId="{F03A7AE7-4A8A-4C25-A735-6B2C095304DF}" srcOrd="0" destOrd="0" presId="urn:microsoft.com/office/officeart/2018/2/layout/IconVerticalSolidList"/>
    <dgm:cxn modelId="{1DA2EB01-A444-47F0-8683-722B1AA441B6}" type="presParOf" srcId="{C1A2923A-7CC9-4381-B8EB-6BF7C548910C}" destId="{9FAFD1E1-8308-4E9A-8051-8C4BA21154E5}" srcOrd="1" destOrd="0" presId="urn:microsoft.com/office/officeart/2018/2/layout/IconVerticalSolidList"/>
    <dgm:cxn modelId="{9DC45D51-1E20-4DB2-AEEA-9EAE101EB080}" type="presParOf" srcId="{C1A2923A-7CC9-4381-B8EB-6BF7C548910C}" destId="{F74DFB92-019F-4B32-ADB2-ABAFF3997433}" srcOrd="2" destOrd="0" presId="urn:microsoft.com/office/officeart/2018/2/layout/IconVerticalSolidList"/>
    <dgm:cxn modelId="{3D1A93D9-722C-4A4C-8CCC-AFAF24F6FF34}" type="presParOf" srcId="{C1A2923A-7CC9-4381-B8EB-6BF7C548910C}" destId="{0C8755DB-8D3C-4B1F-A47C-A2159BE64B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4ECF1-4C63-4BCE-9DB9-D89348CD15F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6EF3A9-79CB-4A3F-8E8D-F806D3C6A8AE}">
      <dgm:prSet/>
      <dgm:spPr/>
      <dgm:t>
        <a:bodyPr/>
        <a:lstStyle/>
        <a:p>
          <a:r>
            <a:rPr lang="en-US"/>
            <a:t>What landform do you live in? </a:t>
          </a:r>
        </a:p>
      </dgm:t>
    </dgm:pt>
    <dgm:pt modelId="{F2C7771D-7653-459A-B84E-FBC8DE616B36}" type="parTrans" cxnId="{177A916C-8182-49C6-9056-820AA0CD72F6}">
      <dgm:prSet/>
      <dgm:spPr/>
      <dgm:t>
        <a:bodyPr/>
        <a:lstStyle/>
        <a:p>
          <a:endParaRPr lang="en-US"/>
        </a:p>
      </dgm:t>
    </dgm:pt>
    <dgm:pt modelId="{725FA736-FC0D-4521-884D-52684257FEB7}" type="sibTrans" cxnId="{177A916C-8182-49C6-9056-820AA0CD72F6}">
      <dgm:prSet/>
      <dgm:spPr/>
      <dgm:t>
        <a:bodyPr/>
        <a:lstStyle/>
        <a:p>
          <a:endParaRPr lang="en-US"/>
        </a:p>
      </dgm:t>
    </dgm:pt>
    <dgm:pt modelId="{8BDE1A79-C1DA-4217-8E0A-9FC687E68421}">
      <dgm:prSet/>
      <dgm:spPr/>
      <dgm:t>
        <a:bodyPr/>
        <a:lstStyle/>
        <a:p>
          <a:r>
            <a:rPr lang="en-US"/>
            <a:t>What formed your landform? </a:t>
          </a:r>
        </a:p>
      </dgm:t>
    </dgm:pt>
    <dgm:pt modelId="{0C0D442F-376B-4B76-9B2C-60BE53931AE4}" type="parTrans" cxnId="{D61BB217-9733-4F17-820F-F3B584CDBE97}">
      <dgm:prSet/>
      <dgm:spPr/>
      <dgm:t>
        <a:bodyPr/>
        <a:lstStyle/>
        <a:p>
          <a:endParaRPr lang="en-US"/>
        </a:p>
      </dgm:t>
    </dgm:pt>
    <dgm:pt modelId="{4F6AB387-0AFF-40E3-9BF9-B54F3D7691BD}" type="sibTrans" cxnId="{D61BB217-9733-4F17-820F-F3B584CDBE97}">
      <dgm:prSet/>
      <dgm:spPr/>
      <dgm:t>
        <a:bodyPr/>
        <a:lstStyle/>
        <a:p>
          <a:endParaRPr lang="en-US"/>
        </a:p>
      </dgm:t>
    </dgm:pt>
    <dgm:pt modelId="{C05069BF-7F9F-4680-84F5-3DC91AD9BC54}">
      <dgm:prSet/>
      <dgm:spPr/>
      <dgm:t>
        <a:bodyPr/>
        <a:lstStyle/>
        <a:p>
          <a:r>
            <a:rPr lang="en-US"/>
            <a:t>Answer both questions and be prepared to share with the class or peers. </a:t>
          </a:r>
        </a:p>
      </dgm:t>
    </dgm:pt>
    <dgm:pt modelId="{689AEB11-FA0C-4B42-A490-E86564F95BF8}" type="parTrans" cxnId="{BBBCF598-7DFE-4EB4-B373-BD515300FB43}">
      <dgm:prSet/>
      <dgm:spPr/>
      <dgm:t>
        <a:bodyPr/>
        <a:lstStyle/>
        <a:p>
          <a:endParaRPr lang="en-US"/>
        </a:p>
      </dgm:t>
    </dgm:pt>
    <dgm:pt modelId="{0F76DB8B-C02C-4C00-928A-355CC003173B}" type="sibTrans" cxnId="{BBBCF598-7DFE-4EB4-B373-BD515300FB43}">
      <dgm:prSet/>
      <dgm:spPr/>
      <dgm:t>
        <a:bodyPr/>
        <a:lstStyle/>
        <a:p>
          <a:endParaRPr lang="en-US"/>
        </a:p>
      </dgm:t>
    </dgm:pt>
    <dgm:pt modelId="{E0A3120D-0455-614C-B533-ACE4A8AC2FFA}" type="pres">
      <dgm:prSet presAssocID="{B2C4ECF1-4C63-4BCE-9DB9-D89348CD15F0}" presName="outerComposite" presStyleCnt="0">
        <dgm:presLayoutVars>
          <dgm:chMax val="5"/>
          <dgm:dir/>
          <dgm:resizeHandles val="exact"/>
        </dgm:presLayoutVars>
      </dgm:prSet>
      <dgm:spPr/>
    </dgm:pt>
    <dgm:pt modelId="{CDB58ECD-698C-0B40-9E33-08D4D180D655}" type="pres">
      <dgm:prSet presAssocID="{B2C4ECF1-4C63-4BCE-9DB9-D89348CD15F0}" presName="dummyMaxCanvas" presStyleCnt="0">
        <dgm:presLayoutVars/>
      </dgm:prSet>
      <dgm:spPr/>
    </dgm:pt>
    <dgm:pt modelId="{10841027-E2A4-C146-B817-B8D804C3CB15}" type="pres">
      <dgm:prSet presAssocID="{B2C4ECF1-4C63-4BCE-9DB9-D89348CD15F0}" presName="ThreeNodes_1" presStyleLbl="node1" presStyleIdx="0" presStyleCnt="3">
        <dgm:presLayoutVars>
          <dgm:bulletEnabled val="1"/>
        </dgm:presLayoutVars>
      </dgm:prSet>
      <dgm:spPr/>
    </dgm:pt>
    <dgm:pt modelId="{C3C6CC81-7B7D-A549-A588-8339142BC292}" type="pres">
      <dgm:prSet presAssocID="{B2C4ECF1-4C63-4BCE-9DB9-D89348CD15F0}" presName="ThreeNodes_2" presStyleLbl="node1" presStyleIdx="1" presStyleCnt="3">
        <dgm:presLayoutVars>
          <dgm:bulletEnabled val="1"/>
        </dgm:presLayoutVars>
      </dgm:prSet>
      <dgm:spPr/>
    </dgm:pt>
    <dgm:pt modelId="{9038B09C-1BEC-2D4C-A92E-70A080A5B69B}" type="pres">
      <dgm:prSet presAssocID="{B2C4ECF1-4C63-4BCE-9DB9-D89348CD15F0}" presName="ThreeNodes_3" presStyleLbl="node1" presStyleIdx="2" presStyleCnt="3">
        <dgm:presLayoutVars>
          <dgm:bulletEnabled val="1"/>
        </dgm:presLayoutVars>
      </dgm:prSet>
      <dgm:spPr/>
    </dgm:pt>
    <dgm:pt modelId="{5E83047A-34AC-ED47-B450-768F6A1C2F0F}" type="pres">
      <dgm:prSet presAssocID="{B2C4ECF1-4C63-4BCE-9DB9-D89348CD15F0}" presName="ThreeConn_1-2" presStyleLbl="fgAccFollowNode1" presStyleIdx="0" presStyleCnt="2">
        <dgm:presLayoutVars>
          <dgm:bulletEnabled val="1"/>
        </dgm:presLayoutVars>
      </dgm:prSet>
      <dgm:spPr/>
    </dgm:pt>
    <dgm:pt modelId="{A73404FD-4251-134B-A850-3132F9163A53}" type="pres">
      <dgm:prSet presAssocID="{B2C4ECF1-4C63-4BCE-9DB9-D89348CD15F0}" presName="ThreeConn_2-3" presStyleLbl="fgAccFollowNode1" presStyleIdx="1" presStyleCnt="2">
        <dgm:presLayoutVars>
          <dgm:bulletEnabled val="1"/>
        </dgm:presLayoutVars>
      </dgm:prSet>
      <dgm:spPr/>
    </dgm:pt>
    <dgm:pt modelId="{027EBABA-1A0D-5549-B1A4-E3386E7EB6C5}" type="pres">
      <dgm:prSet presAssocID="{B2C4ECF1-4C63-4BCE-9DB9-D89348CD15F0}" presName="ThreeNodes_1_text" presStyleLbl="node1" presStyleIdx="2" presStyleCnt="3">
        <dgm:presLayoutVars>
          <dgm:bulletEnabled val="1"/>
        </dgm:presLayoutVars>
      </dgm:prSet>
      <dgm:spPr/>
    </dgm:pt>
    <dgm:pt modelId="{679BDAB3-DFA0-5B49-8D34-44F1F4562A0F}" type="pres">
      <dgm:prSet presAssocID="{B2C4ECF1-4C63-4BCE-9DB9-D89348CD15F0}" presName="ThreeNodes_2_text" presStyleLbl="node1" presStyleIdx="2" presStyleCnt="3">
        <dgm:presLayoutVars>
          <dgm:bulletEnabled val="1"/>
        </dgm:presLayoutVars>
      </dgm:prSet>
      <dgm:spPr/>
    </dgm:pt>
    <dgm:pt modelId="{C381DD48-DAC9-F445-9CB6-9EDA4AA8EA9C}" type="pres">
      <dgm:prSet presAssocID="{B2C4ECF1-4C63-4BCE-9DB9-D89348CD15F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0FA9503-72F2-EE4B-AABB-D5E49659E335}" type="presOf" srcId="{4F6AB387-0AFF-40E3-9BF9-B54F3D7691BD}" destId="{A73404FD-4251-134B-A850-3132F9163A53}" srcOrd="0" destOrd="0" presId="urn:microsoft.com/office/officeart/2005/8/layout/vProcess5"/>
    <dgm:cxn modelId="{B9B80211-177F-BE4E-8F9F-EED68056C17A}" type="presOf" srcId="{8BDE1A79-C1DA-4217-8E0A-9FC687E68421}" destId="{679BDAB3-DFA0-5B49-8D34-44F1F4562A0F}" srcOrd="1" destOrd="0" presId="urn:microsoft.com/office/officeart/2005/8/layout/vProcess5"/>
    <dgm:cxn modelId="{D61BB217-9733-4F17-820F-F3B584CDBE97}" srcId="{B2C4ECF1-4C63-4BCE-9DB9-D89348CD15F0}" destId="{8BDE1A79-C1DA-4217-8E0A-9FC687E68421}" srcOrd="1" destOrd="0" parTransId="{0C0D442F-376B-4B76-9B2C-60BE53931AE4}" sibTransId="{4F6AB387-0AFF-40E3-9BF9-B54F3D7691BD}"/>
    <dgm:cxn modelId="{6A8CC119-3A93-434F-98FC-917E61358519}" type="presOf" srcId="{B2C4ECF1-4C63-4BCE-9DB9-D89348CD15F0}" destId="{E0A3120D-0455-614C-B533-ACE4A8AC2FFA}" srcOrd="0" destOrd="0" presId="urn:microsoft.com/office/officeart/2005/8/layout/vProcess5"/>
    <dgm:cxn modelId="{A0763B1E-8138-E549-B6FC-9FE9EEB24AF1}" type="presOf" srcId="{725FA736-FC0D-4521-884D-52684257FEB7}" destId="{5E83047A-34AC-ED47-B450-768F6A1C2F0F}" srcOrd="0" destOrd="0" presId="urn:microsoft.com/office/officeart/2005/8/layout/vProcess5"/>
    <dgm:cxn modelId="{177A916C-8182-49C6-9056-820AA0CD72F6}" srcId="{B2C4ECF1-4C63-4BCE-9DB9-D89348CD15F0}" destId="{E96EF3A9-79CB-4A3F-8E8D-F806D3C6A8AE}" srcOrd="0" destOrd="0" parTransId="{F2C7771D-7653-459A-B84E-FBC8DE616B36}" sibTransId="{725FA736-FC0D-4521-884D-52684257FEB7}"/>
    <dgm:cxn modelId="{3235D172-8149-5D47-B742-9B3CBB2D138B}" type="presOf" srcId="{E96EF3A9-79CB-4A3F-8E8D-F806D3C6A8AE}" destId="{10841027-E2A4-C146-B817-B8D804C3CB15}" srcOrd="0" destOrd="0" presId="urn:microsoft.com/office/officeart/2005/8/layout/vProcess5"/>
    <dgm:cxn modelId="{9CCF1884-A6EF-AB46-94C5-106290D7B4B1}" type="presOf" srcId="{C05069BF-7F9F-4680-84F5-3DC91AD9BC54}" destId="{C381DD48-DAC9-F445-9CB6-9EDA4AA8EA9C}" srcOrd="1" destOrd="0" presId="urn:microsoft.com/office/officeart/2005/8/layout/vProcess5"/>
    <dgm:cxn modelId="{BBBCF598-7DFE-4EB4-B373-BD515300FB43}" srcId="{B2C4ECF1-4C63-4BCE-9DB9-D89348CD15F0}" destId="{C05069BF-7F9F-4680-84F5-3DC91AD9BC54}" srcOrd="2" destOrd="0" parTransId="{689AEB11-FA0C-4B42-A490-E86564F95BF8}" sibTransId="{0F76DB8B-C02C-4C00-928A-355CC003173B}"/>
    <dgm:cxn modelId="{4F3E119A-1D36-744B-9296-1576650AD4D7}" type="presOf" srcId="{C05069BF-7F9F-4680-84F5-3DC91AD9BC54}" destId="{9038B09C-1BEC-2D4C-A92E-70A080A5B69B}" srcOrd="0" destOrd="0" presId="urn:microsoft.com/office/officeart/2005/8/layout/vProcess5"/>
    <dgm:cxn modelId="{BA805ABC-7A38-2C42-AFF8-A3A5EECA0A79}" type="presOf" srcId="{E96EF3A9-79CB-4A3F-8E8D-F806D3C6A8AE}" destId="{027EBABA-1A0D-5549-B1A4-E3386E7EB6C5}" srcOrd="1" destOrd="0" presId="urn:microsoft.com/office/officeart/2005/8/layout/vProcess5"/>
    <dgm:cxn modelId="{B02C5EE4-0BE1-AB4B-9546-ACBADE340D39}" type="presOf" srcId="{8BDE1A79-C1DA-4217-8E0A-9FC687E68421}" destId="{C3C6CC81-7B7D-A549-A588-8339142BC292}" srcOrd="0" destOrd="0" presId="urn:microsoft.com/office/officeart/2005/8/layout/vProcess5"/>
    <dgm:cxn modelId="{13C282B2-47BA-104D-A6DE-AE394909A0E9}" type="presParOf" srcId="{E0A3120D-0455-614C-B533-ACE4A8AC2FFA}" destId="{CDB58ECD-698C-0B40-9E33-08D4D180D655}" srcOrd="0" destOrd="0" presId="urn:microsoft.com/office/officeart/2005/8/layout/vProcess5"/>
    <dgm:cxn modelId="{B38EB925-0F3D-E74E-957A-C33C91402282}" type="presParOf" srcId="{E0A3120D-0455-614C-B533-ACE4A8AC2FFA}" destId="{10841027-E2A4-C146-B817-B8D804C3CB15}" srcOrd="1" destOrd="0" presId="urn:microsoft.com/office/officeart/2005/8/layout/vProcess5"/>
    <dgm:cxn modelId="{27604DA1-D513-D74A-BC93-039B1F81E2E7}" type="presParOf" srcId="{E0A3120D-0455-614C-B533-ACE4A8AC2FFA}" destId="{C3C6CC81-7B7D-A549-A588-8339142BC292}" srcOrd="2" destOrd="0" presId="urn:microsoft.com/office/officeart/2005/8/layout/vProcess5"/>
    <dgm:cxn modelId="{EE912AE0-BC40-064B-8332-C67025E4C31E}" type="presParOf" srcId="{E0A3120D-0455-614C-B533-ACE4A8AC2FFA}" destId="{9038B09C-1BEC-2D4C-A92E-70A080A5B69B}" srcOrd="3" destOrd="0" presId="urn:microsoft.com/office/officeart/2005/8/layout/vProcess5"/>
    <dgm:cxn modelId="{18E8E0EF-7777-724E-81C4-10B2D04D5DD1}" type="presParOf" srcId="{E0A3120D-0455-614C-B533-ACE4A8AC2FFA}" destId="{5E83047A-34AC-ED47-B450-768F6A1C2F0F}" srcOrd="4" destOrd="0" presId="urn:microsoft.com/office/officeart/2005/8/layout/vProcess5"/>
    <dgm:cxn modelId="{4E5DACA2-81F0-B247-903F-9B9C727E9430}" type="presParOf" srcId="{E0A3120D-0455-614C-B533-ACE4A8AC2FFA}" destId="{A73404FD-4251-134B-A850-3132F9163A53}" srcOrd="5" destOrd="0" presId="urn:microsoft.com/office/officeart/2005/8/layout/vProcess5"/>
    <dgm:cxn modelId="{24235C7A-3B26-8743-A966-6F5577DF7C7F}" type="presParOf" srcId="{E0A3120D-0455-614C-B533-ACE4A8AC2FFA}" destId="{027EBABA-1A0D-5549-B1A4-E3386E7EB6C5}" srcOrd="6" destOrd="0" presId="urn:microsoft.com/office/officeart/2005/8/layout/vProcess5"/>
    <dgm:cxn modelId="{D190574F-8032-DA49-A732-2CFDC4736691}" type="presParOf" srcId="{E0A3120D-0455-614C-B533-ACE4A8AC2FFA}" destId="{679BDAB3-DFA0-5B49-8D34-44F1F4562A0F}" srcOrd="7" destOrd="0" presId="urn:microsoft.com/office/officeart/2005/8/layout/vProcess5"/>
    <dgm:cxn modelId="{FE1AA1C0-E9F8-6A45-8AB5-F93B9EC031B3}" type="presParOf" srcId="{E0A3120D-0455-614C-B533-ACE4A8AC2FFA}" destId="{C381DD48-DAC9-F445-9CB6-9EDA4AA8EA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817D2-0EDD-4261-86E2-F17CCFD7AFD0}">
      <dsp:nvSpPr>
        <dsp:cNvPr id="0" name=""/>
        <dsp:cNvSpPr/>
      </dsp:nvSpPr>
      <dsp:spPr>
        <a:xfrm>
          <a:off x="0" y="1681"/>
          <a:ext cx="10058399" cy="8520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BD9EA-9F37-41A6-81AC-FBCBF4D9AA97}">
      <dsp:nvSpPr>
        <dsp:cNvPr id="0" name=""/>
        <dsp:cNvSpPr/>
      </dsp:nvSpPr>
      <dsp:spPr>
        <a:xfrm>
          <a:off x="257757" y="193401"/>
          <a:ext cx="468649" cy="468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63905-47C1-4621-B085-0FD66449E62B}">
      <dsp:nvSpPr>
        <dsp:cNvPr id="0" name=""/>
        <dsp:cNvSpPr/>
      </dsp:nvSpPr>
      <dsp:spPr>
        <a:xfrm>
          <a:off x="984164" y="1681"/>
          <a:ext cx="9074235" cy="852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80" tIns="90180" rIns="90180" bIns="901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Let's write down what we know about the earth.</a:t>
          </a:r>
        </a:p>
      </dsp:txBody>
      <dsp:txXfrm>
        <a:off x="984164" y="1681"/>
        <a:ext cx="9074235" cy="852090"/>
      </dsp:txXfrm>
    </dsp:sp>
    <dsp:sp modelId="{C4D5AB9A-E842-4DE5-8C4B-B7268A66E15F}">
      <dsp:nvSpPr>
        <dsp:cNvPr id="0" name=""/>
        <dsp:cNvSpPr/>
      </dsp:nvSpPr>
      <dsp:spPr>
        <a:xfrm>
          <a:off x="0" y="1066794"/>
          <a:ext cx="10058399" cy="8520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1DCA7-7CA4-408D-94F7-EF3090ED4548}">
      <dsp:nvSpPr>
        <dsp:cNvPr id="0" name=""/>
        <dsp:cNvSpPr/>
      </dsp:nvSpPr>
      <dsp:spPr>
        <a:xfrm>
          <a:off x="257757" y="1258514"/>
          <a:ext cx="468649" cy="468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850EA-209A-4377-A95A-8004642A6156}">
      <dsp:nvSpPr>
        <dsp:cNvPr id="0" name=""/>
        <dsp:cNvSpPr/>
      </dsp:nvSpPr>
      <dsp:spPr>
        <a:xfrm>
          <a:off x="984164" y="1066794"/>
          <a:ext cx="9074235" cy="852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80" tIns="90180" rIns="90180" bIns="901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Something you have already learned in another class, at home or something you have observed. </a:t>
          </a:r>
        </a:p>
      </dsp:txBody>
      <dsp:txXfrm>
        <a:off x="984164" y="1066794"/>
        <a:ext cx="9074235" cy="852090"/>
      </dsp:txXfrm>
    </dsp:sp>
    <dsp:sp modelId="{037C9745-836F-4F60-AE48-ACD99005B4C9}">
      <dsp:nvSpPr>
        <dsp:cNvPr id="0" name=""/>
        <dsp:cNvSpPr/>
      </dsp:nvSpPr>
      <dsp:spPr>
        <a:xfrm>
          <a:off x="0" y="2131907"/>
          <a:ext cx="10058399" cy="8520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99684-120F-4DC8-B403-3C1BBDF30B1C}">
      <dsp:nvSpPr>
        <dsp:cNvPr id="0" name=""/>
        <dsp:cNvSpPr/>
      </dsp:nvSpPr>
      <dsp:spPr>
        <a:xfrm>
          <a:off x="257757" y="2323627"/>
          <a:ext cx="468649" cy="468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698EB-578D-4D81-9FD2-E72333D9FA70}">
      <dsp:nvSpPr>
        <dsp:cNvPr id="0" name=""/>
        <dsp:cNvSpPr/>
      </dsp:nvSpPr>
      <dsp:spPr>
        <a:xfrm>
          <a:off x="984164" y="2131907"/>
          <a:ext cx="9074235" cy="852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80" tIns="90180" rIns="90180" bIns="901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One-two sentences. </a:t>
          </a:r>
        </a:p>
      </dsp:txBody>
      <dsp:txXfrm>
        <a:off x="984164" y="2131907"/>
        <a:ext cx="9074235" cy="852090"/>
      </dsp:txXfrm>
    </dsp:sp>
    <dsp:sp modelId="{F03A7AE7-4A8A-4C25-A735-6B2C095304DF}">
      <dsp:nvSpPr>
        <dsp:cNvPr id="0" name=""/>
        <dsp:cNvSpPr/>
      </dsp:nvSpPr>
      <dsp:spPr>
        <a:xfrm>
          <a:off x="0" y="3197020"/>
          <a:ext cx="10058399" cy="8520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FD1E1-8308-4E9A-8051-8C4BA21154E5}">
      <dsp:nvSpPr>
        <dsp:cNvPr id="0" name=""/>
        <dsp:cNvSpPr/>
      </dsp:nvSpPr>
      <dsp:spPr>
        <a:xfrm>
          <a:off x="257757" y="3388740"/>
          <a:ext cx="468649" cy="468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755DB-8D3C-4B1F-A47C-A2159BE64BFD}">
      <dsp:nvSpPr>
        <dsp:cNvPr id="0" name=""/>
        <dsp:cNvSpPr/>
      </dsp:nvSpPr>
      <dsp:spPr>
        <a:xfrm>
          <a:off x="984164" y="3197020"/>
          <a:ext cx="9074235" cy="852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80" tIns="90180" rIns="90180" bIns="901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 prepared to share with the class. </a:t>
          </a:r>
        </a:p>
      </dsp:txBody>
      <dsp:txXfrm>
        <a:off x="984164" y="3197020"/>
        <a:ext cx="9074235" cy="852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41027-E2A4-C146-B817-B8D804C3CB15}">
      <dsp:nvSpPr>
        <dsp:cNvPr id="0" name=""/>
        <dsp:cNvSpPr/>
      </dsp:nvSpPr>
      <dsp:spPr>
        <a:xfrm>
          <a:off x="0" y="0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landform do you live in? </a:t>
          </a:r>
        </a:p>
      </dsp:txBody>
      <dsp:txXfrm>
        <a:off x="31789" y="31789"/>
        <a:ext cx="7378458" cy="1021775"/>
      </dsp:txXfrm>
    </dsp:sp>
    <dsp:sp modelId="{C3C6CC81-7B7D-A549-A588-8339142BC292}">
      <dsp:nvSpPr>
        <dsp:cNvPr id="0" name=""/>
        <dsp:cNvSpPr/>
      </dsp:nvSpPr>
      <dsp:spPr>
        <a:xfrm>
          <a:off x="754379" y="1266245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formed your landform? </a:t>
          </a:r>
        </a:p>
      </dsp:txBody>
      <dsp:txXfrm>
        <a:off x="786168" y="1298034"/>
        <a:ext cx="7026202" cy="1021775"/>
      </dsp:txXfrm>
    </dsp:sp>
    <dsp:sp modelId="{9038B09C-1BEC-2D4C-A92E-70A080A5B69B}">
      <dsp:nvSpPr>
        <dsp:cNvPr id="0" name=""/>
        <dsp:cNvSpPr/>
      </dsp:nvSpPr>
      <dsp:spPr>
        <a:xfrm>
          <a:off x="1508759" y="2532491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Answer both questions and be prepared to share with the class or peers. </a:t>
          </a:r>
        </a:p>
      </dsp:txBody>
      <dsp:txXfrm>
        <a:off x="1540548" y="2564280"/>
        <a:ext cx="7026202" cy="1021775"/>
      </dsp:txXfrm>
    </dsp:sp>
    <dsp:sp modelId="{5E83047A-34AC-ED47-B450-768F6A1C2F0F}">
      <dsp:nvSpPr>
        <dsp:cNvPr id="0" name=""/>
        <dsp:cNvSpPr/>
      </dsp:nvSpPr>
      <dsp:spPr>
        <a:xfrm>
          <a:off x="7844160" y="82305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002893" y="823059"/>
        <a:ext cx="388013" cy="530873"/>
      </dsp:txXfrm>
    </dsp:sp>
    <dsp:sp modelId="{A73404FD-4251-134B-A850-3132F9163A53}">
      <dsp:nvSpPr>
        <dsp:cNvPr id="0" name=""/>
        <dsp:cNvSpPr/>
      </dsp:nvSpPr>
      <dsp:spPr>
        <a:xfrm>
          <a:off x="8598540" y="208206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57273" y="2082069"/>
        <a:ext cx="388013" cy="530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11/9/2022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1887D-0205-1D4D-90EC-6F495D3DE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4" y="702365"/>
            <a:ext cx="3896264" cy="3765666"/>
          </a:xfrm>
        </p:spPr>
        <p:txBody>
          <a:bodyPr anchor="b">
            <a:normAutofit/>
          </a:bodyPr>
          <a:lstStyle/>
          <a:p>
            <a:r>
              <a:rPr lang="en-US" sz="7200" b="1" u="sng" dirty="0"/>
              <a:t>Earth</a:t>
            </a:r>
            <a:r>
              <a:rPr lang="en-US" sz="72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C714C-9DA2-BB4A-92D8-0939D8B69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2" y="4389120"/>
            <a:ext cx="3867073" cy="1069848"/>
          </a:xfrm>
        </p:spPr>
        <p:txBody>
          <a:bodyPr>
            <a:normAutofit/>
          </a:bodyPr>
          <a:lstStyle/>
          <a:p>
            <a:r>
              <a:rPr lang="en-US" sz="1500"/>
              <a:t>Chapter 5 </a:t>
            </a:r>
          </a:p>
          <a:p>
            <a:r>
              <a:rPr lang="en-US" sz="1500"/>
              <a:t>Lesson 1</a:t>
            </a:r>
          </a:p>
          <a:p>
            <a:r>
              <a:rPr lang="en-US" sz="1500"/>
              <a:t>Pages 104-109</a:t>
            </a:r>
          </a:p>
        </p:txBody>
      </p:sp>
      <p:pic>
        <p:nvPicPr>
          <p:cNvPr id="25" name="Picture 4" descr="Satellite view of Earth">
            <a:extLst>
              <a:ext uri="{FF2B5EF4-FFF2-40B4-BE49-F238E27FC236}">
                <a16:creationId xmlns:a16="http://schemas.microsoft.com/office/drawing/2014/main" id="{42D827EC-B4CC-579A-F6D3-BB9BFD7189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8" r="13600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2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F1ADD-C469-2642-B99D-A6191FF7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u="sng" dirty="0"/>
              <a:t>Trenches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91C71-8819-3044-80AF-454D28FA3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62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CEAC-C03F-884A-AC58-4F1742731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Features that look like canyons in the ocean floor are called </a:t>
            </a:r>
            <a:r>
              <a:rPr lang="en-US" sz="3200" b="1" u="sng" dirty="0"/>
              <a:t>trenches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320EF0-BBCF-4227-8108-92736B729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FB98C-476A-524E-9EE6-E7974579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en-US" sz="4800" b="1" u="sng">
                <a:solidFill>
                  <a:schemeClr val="tx1"/>
                </a:solidFill>
              </a:rPr>
              <a:t>Drainage Basin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F87B2-4DE6-B34A-A5C2-F117FF617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31" r="12652"/>
          <a:stretch/>
        </p:blipFill>
        <p:spPr>
          <a:xfrm>
            <a:off x="485383" y="566134"/>
            <a:ext cx="2953211" cy="2682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112E1-80C5-9A40-844E-62407E216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61" y="3268137"/>
            <a:ext cx="2121123" cy="30237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13F1-C71C-FA4B-9EFF-404ADBB5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r>
              <a:rPr lang="en-US" sz="3200" dirty="0"/>
              <a:t>Regions of land where water drains into a river is a </a:t>
            </a:r>
            <a:r>
              <a:rPr lang="en-US" sz="3200" b="1" u="sng" dirty="0"/>
              <a:t>drainage basin</a:t>
            </a:r>
            <a:r>
              <a:rPr lang="en-US" sz="3200" dirty="0"/>
              <a:t>. </a:t>
            </a:r>
          </a:p>
          <a:p>
            <a:r>
              <a:rPr lang="en-US" sz="3200" dirty="0"/>
              <a:t>We live in the Susquehanna river drainage basin!!!!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4235433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DAE77-C3F9-8A48-9845-F1609BF5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u="sng" dirty="0"/>
              <a:t>Delta</a:t>
            </a:r>
          </a:p>
        </p:txBody>
      </p:sp>
      <p:pic>
        <p:nvPicPr>
          <p:cNvPr id="4" name="Picture 3" descr="A high angle view of a dam&#10;&#10;Description automatically generated with medium confidence">
            <a:extLst>
              <a:ext uri="{FF2B5EF4-FFF2-40B4-BE49-F238E27FC236}">
                <a16:creationId xmlns:a16="http://schemas.microsoft.com/office/drawing/2014/main" id="{028A18FF-2878-5C4C-BA5F-2956118C2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565" b="-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4BD3D-8C09-FD4B-9BC6-F3521FF9B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Autofit/>
          </a:bodyPr>
          <a:lstStyle/>
          <a:p>
            <a:r>
              <a:rPr lang="en-US" sz="2800" dirty="0"/>
              <a:t>The movement of a river slows down as it nears the ocean, dropping deposits that form a triangle-shaped landform called </a:t>
            </a:r>
            <a:r>
              <a:rPr lang="en-US" sz="2800" b="1" u="sng" dirty="0"/>
              <a:t>deltas. </a:t>
            </a:r>
          </a:p>
          <a:p>
            <a:r>
              <a:rPr lang="en-US" sz="2800" dirty="0"/>
              <a:t>This is a wetland that forms when rivers empty their water.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85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324D-41DD-CC44-AE2D-611BDCBF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84632"/>
            <a:ext cx="9395825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      </a:t>
            </a:r>
            <a:r>
              <a:rPr lang="en-US" b="1" u="sng"/>
              <a:t>Stop, think and record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A4CE1-8EFA-034B-B867-ECF7A0F645C3}"/>
              </a:ext>
            </a:extLst>
          </p:cNvPr>
          <p:cNvSpPr txBox="1"/>
          <p:nvPr/>
        </p:nvSpPr>
        <p:spPr>
          <a:xfrm>
            <a:off x="634000" y="2121408"/>
            <a:ext cx="749587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4400" dirty="0"/>
              <a:t>Think about a hard-boiled egg.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4400" dirty="0"/>
              <a:t>-Describe what its like.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4400" dirty="0"/>
              <a:t> </a:t>
            </a:r>
            <a:r>
              <a:rPr lang="en-US" sz="1600" dirty="0"/>
              <a:t>What it looks like?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1600" dirty="0"/>
              <a:t>   What it feels like?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1600" dirty="0"/>
              <a:t>                                     </a:t>
            </a:r>
            <a:r>
              <a:rPr lang="en-US" sz="4400" dirty="0"/>
              <a:t>              </a:t>
            </a:r>
            <a:r>
              <a:rPr lang="en-US" dirty="0"/>
              <a:t>                                                                          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8A2EC9-38FD-0D47-B39D-35C09C384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10" b="60620"/>
          <a:stretch/>
        </p:blipFill>
        <p:spPr>
          <a:xfrm>
            <a:off x="9854496" y="484632"/>
            <a:ext cx="1987974" cy="1663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2F703-42B5-5744-B8B8-DD09B04E67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4" r="4794" b="1"/>
          <a:stretch/>
        </p:blipFill>
        <p:spPr>
          <a:xfrm>
            <a:off x="8456189" y="3423830"/>
            <a:ext cx="3112997" cy="26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1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F625-9E1E-8E46-8C53-9657F720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00" y="484632"/>
            <a:ext cx="7495874" cy="1609344"/>
          </a:xfrm>
        </p:spPr>
        <p:txBody>
          <a:bodyPr>
            <a:normAutofit/>
          </a:bodyPr>
          <a:lstStyle/>
          <a:p>
            <a:r>
              <a:rPr lang="en-US" b="1" u="sng" dirty="0"/>
              <a:t>4 main layers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E88A62-BCDF-2B72-EE79-6CAB99334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00" y="2121408"/>
            <a:ext cx="7495874" cy="4050792"/>
          </a:xfrm>
        </p:spPr>
        <p:txBody>
          <a:bodyPr>
            <a:normAutofit/>
          </a:bodyPr>
          <a:lstStyle/>
          <a:p>
            <a:r>
              <a:rPr lang="en-US" sz="3200" dirty="0"/>
              <a:t>Scientists have divided the interior of the earth into four main layers. </a:t>
            </a:r>
          </a:p>
          <a:p>
            <a:r>
              <a:rPr lang="en-US" sz="3200" u="sng" dirty="0"/>
              <a:t>Crust</a:t>
            </a:r>
          </a:p>
          <a:p>
            <a:r>
              <a:rPr lang="en-US" sz="3200" u="sng" dirty="0"/>
              <a:t>Mantle </a:t>
            </a:r>
          </a:p>
          <a:p>
            <a:r>
              <a:rPr lang="en-US" sz="3200" u="sng" dirty="0"/>
              <a:t>Outer core </a:t>
            </a:r>
          </a:p>
          <a:p>
            <a:r>
              <a:rPr lang="en-US" sz="3200" u="sng" dirty="0"/>
              <a:t>Inner Core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99CC8B-9E27-6845-99E2-FFFC5E442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5" r="-3" b="2140"/>
          <a:stretch/>
        </p:blipFill>
        <p:spPr>
          <a:xfrm>
            <a:off x="8445003" y="484632"/>
            <a:ext cx="3410666" cy="2854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093AA2-BDFE-0D41-90A5-B2FCE0547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" r="10060" b="1"/>
          <a:stretch/>
        </p:blipFill>
        <p:spPr>
          <a:xfrm>
            <a:off x="4539501" y="3245274"/>
            <a:ext cx="3112997" cy="260519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E6443B-6F89-A146-8FAA-88CB0A457D0B}"/>
              </a:ext>
            </a:extLst>
          </p:cNvPr>
          <p:cNvCxnSpPr/>
          <p:nvPr/>
        </p:nvCxnSpPr>
        <p:spPr>
          <a:xfrm>
            <a:off x="1965434" y="3429000"/>
            <a:ext cx="3163614" cy="985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79EA4D-4EB5-6149-89AD-F153B00BA52B}"/>
              </a:ext>
            </a:extLst>
          </p:cNvPr>
          <p:cNvCxnSpPr/>
          <p:nvPr/>
        </p:nvCxnSpPr>
        <p:spPr>
          <a:xfrm>
            <a:off x="2165131" y="3972910"/>
            <a:ext cx="4414345" cy="893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B27777-709D-8144-BE3F-D65C98DE771F}"/>
              </a:ext>
            </a:extLst>
          </p:cNvPr>
          <p:cNvCxnSpPr/>
          <p:nvPr/>
        </p:nvCxnSpPr>
        <p:spPr>
          <a:xfrm>
            <a:off x="2921876" y="4685716"/>
            <a:ext cx="2762138" cy="160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888F12-DF7D-C84B-B1C6-5C86157F8689}"/>
              </a:ext>
            </a:extLst>
          </p:cNvPr>
          <p:cNvCxnSpPr/>
          <p:nvPr/>
        </p:nvCxnSpPr>
        <p:spPr>
          <a:xfrm flipV="1">
            <a:off x="2921876" y="4986867"/>
            <a:ext cx="2953407" cy="291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0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B1977-BCD9-CC4C-BA51-18645729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u="sng" dirty="0"/>
              <a:t>Crust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C2C63-B626-314E-831B-4A378D67E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19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6D9AB-EC67-7B49-AF44-DC490E438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The outermost layer of earth is made up of rock, called the </a:t>
            </a:r>
            <a:r>
              <a:rPr lang="en-US" sz="3200" b="1" u="sng" dirty="0"/>
              <a:t>crust.  </a:t>
            </a:r>
          </a:p>
          <a:p>
            <a:endParaRPr lang="en-US" b="1" u="sng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8ABE839-AA6D-DA41-8FB2-3A6F3EE811A1}"/>
              </a:ext>
            </a:extLst>
          </p:cNvPr>
          <p:cNvSpPr/>
          <p:nvPr/>
        </p:nvSpPr>
        <p:spPr>
          <a:xfrm>
            <a:off x="390669" y="3963526"/>
            <a:ext cx="1187669" cy="99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F50A6-A738-7D4C-9761-D06E61E4AF51}"/>
              </a:ext>
            </a:extLst>
          </p:cNvPr>
          <p:cNvSpPr txBox="1"/>
          <p:nvPr/>
        </p:nvSpPr>
        <p:spPr>
          <a:xfrm>
            <a:off x="127911" y="3820399"/>
            <a:ext cx="145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Crust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2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ABBB06-7AA8-954B-B5C3-63236BEB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u="sng" dirty="0"/>
              <a:t>Mantle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7703B-C306-B14F-BFCC-9D94E6CBB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" r="15406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4EEA7-AF26-BA4C-8032-9F5B1404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Below the crust lies a layer of rock, called the </a:t>
            </a:r>
            <a:r>
              <a:rPr lang="en-US" sz="3200" b="1" u="sng" dirty="0"/>
              <a:t>mantle. </a:t>
            </a:r>
          </a:p>
          <a:p>
            <a:r>
              <a:rPr lang="en-US" sz="3200" dirty="0"/>
              <a:t>Its about 1,802 miles thick and super heated.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844F5598-D9DC-8943-866A-50824960B0B0}"/>
              </a:ext>
            </a:extLst>
          </p:cNvPr>
          <p:cNvSpPr/>
          <p:nvPr/>
        </p:nvSpPr>
        <p:spPr>
          <a:xfrm>
            <a:off x="294290" y="3920359"/>
            <a:ext cx="2701158" cy="115613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4EFC9-E569-334A-834A-C233517CEEB1}"/>
              </a:ext>
            </a:extLst>
          </p:cNvPr>
          <p:cNvSpPr txBox="1"/>
          <p:nvPr/>
        </p:nvSpPr>
        <p:spPr>
          <a:xfrm>
            <a:off x="984504" y="4277595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</a:rPr>
              <a:t>Mantle</a:t>
            </a:r>
          </a:p>
        </p:txBody>
      </p:sp>
    </p:spTree>
    <p:extLst>
      <p:ext uri="{BB962C8B-B14F-4D97-AF65-F5344CB8AC3E}">
        <p14:creationId xmlns:p14="http://schemas.microsoft.com/office/powerpoint/2010/main" val="23985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CA0F1-3ED7-764C-ADC3-0BB5DAAF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chemeClr val="tx1"/>
                </a:solidFill>
              </a:rPr>
              <a:t>Outer core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28E51-4B85-C447-A821-0E3158C2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5" y="2331550"/>
            <a:ext cx="5029390" cy="3017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6664-BA25-274F-B553-B7038CD99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2800" dirty="0"/>
              <a:t>The outer core is below the mantle and is made mostly of melted </a:t>
            </a:r>
            <a:r>
              <a:rPr lang="en-US" sz="2800" b="1" u="sng" dirty="0"/>
              <a:t>iron </a:t>
            </a:r>
            <a:r>
              <a:rPr lang="en-US" sz="2800" dirty="0"/>
              <a:t>and </a:t>
            </a:r>
            <a:r>
              <a:rPr lang="en-US" sz="2800" b="1" u="sng" dirty="0"/>
              <a:t>nickel. </a:t>
            </a:r>
          </a:p>
          <a:p>
            <a:r>
              <a:rPr lang="en-US" sz="2800" dirty="0"/>
              <a:t>Its so hot in the outer core that its between 8,132-9,932 degrees Fahrenheit.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5" name="Right Arrow 4">
            <a:extLst>
              <a:ext uri="{FF2B5EF4-FFF2-40B4-BE49-F238E27FC236}">
                <a16:creationId xmlns:a16="http://schemas.microsoft.com/office/drawing/2014/main" id="{083CBA77-BECF-E447-A0B1-EF3B8B140073}"/>
              </a:ext>
            </a:extLst>
          </p:cNvPr>
          <p:cNvSpPr/>
          <p:nvPr/>
        </p:nvSpPr>
        <p:spPr>
          <a:xfrm rot="18674974">
            <a:off x="1099481" y="4146659"/>
            <a:ext cx="1543050" cy="1034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76A40-01BB-AC4D-A0A1-702F0FCB9B68}"/>
              </a:ext>
            </a:extLst>
          </p:cNvPr>
          <p:cNvSpPr txBox="1"/>
          <p:nvPr/>
        </p:nvSpPr>
        <p:spPr>
          <a:xfrm>
            <a:off x="536028" y="5433848"/>
            <a:ext cx="275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Outer Core</a:t>
            </a:r>
          </a:p>
        </p:txBody>
      </p:sp>
    </p:spTree>
    <p:extLst>
      <p:ext uri="{BB962C8B-B14F-4D97-AF65-F5344CB8AC3E}">
        <p14:creationId xmlns:p14="http://schemas.microsoft.com/office/powerpoint/2010/main" val="3671579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B066D-D6CF-4748-9C07-6C37E89C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u="sng" dirty="0"/>
              <a:t>Inner core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3DB07-5113-9541-82DD-3F196F8EE5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07" r="11547"/>
          <a:stretch/>
        </p:blipFill>
        <p:spPr>
          <a:xfrm>
            <a:off x="1007200" y="2322523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50361-8F7E-604B-B396-2AECDA81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The sphere of solid material at earths center is called the </a:t>
            </a:r>
            <a:r>
              <a:rPr lang="en-US" sz="3200" b="1" u="sng" dirty="0"/>
              <a:t>inner core. </a:t>
            </a:r>
          </a:p>
          <a:p>
            <a:r>
              <a:rPr lang="en-US" sz="3200" dirty="0"/>
              <a:t>Its almost the size of the moon.</a:t>
            </a:r>
          </a:p>
          <a:p>
            <a:endParaRPr lang="en-US" b="1" u="sng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DD287052-285E-C24D-BF28-266360D4D68E}"/>
              </a:ext>
            </a:extLst>
          </p:cNvPr>
          <p:cNvSpPr/>
          <p:nvPr/>
        </p:nvSpPr>
        <p:spPr>
          <a:xfrm>
            <a:off x="3689131" y="4492715"/>
            <a:ext cx="599090" cy="132430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940C5-DB54-184D-9B00-D7DB37B01647}"/>
              </a:ext>
            </a:extLst>
          </p:cNvPr>
          <p:cNvSpPr txBox="1"/>
          <p:nvPr/>
        </p:nvSpPr>
        <p:spPr>
          <a:xfrm>
            <a:off x="3321269" y="5802867"/>
            <a:ext cx="193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Inner Core </a:t>
            </a:r>
          </a:p>
        </p:txBody>
      </p:sp>
    </p:spTree>
    <p:extLst>
      <p:ext uri="{BB962C8B-B14F-4D97-AF65-F5344CB8AC3E}">
        <p14:creationId xmlns:p14="http://schemas.microsoft.com/office/powerpoint/2010/main" val="613810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8F06-61FE-BA45-AD03-C7E936D5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u="sng" dirty="0"/>
              <a:t>Exit Questions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DD8B913-7284-E306-D3E3-EAF773AB9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672405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8CC2C0-3193-3845-81DA-3FAB3D2A99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938" y="193218"/>
            <a:ext cx="2792539" cy="16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6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2406-4D83-0440-80DD-EBEC94C6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</a:t>
            </a:r>
            <a:r>
              <a:rPr lang="en-US" b="1" u="sng" dirty="0"/>
              <a:t>Chalk talk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DBCD07-92B9-A768-7D8C-CB27423A7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20177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36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2A594-610D-3F4F-933B-55F2436E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u="sng"/>
              <a:t>Hint!!!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E1430-994F-5446-837D-7B60FD5D5C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331" b="2"/>
          <a:stretch/>
        </p:blipFill>
        <p:spPr>
          <a:xfrm>
            <a:off x="633999" y="1072055"/>
            <a:ext cx="6517571" cy="50041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8CF655-D4E7-6AC6-86B3-BF5C0083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5697" y="1714499"/>
            <a:ext cx="3544034" cy="4050792"/>
          </a:xfrm>
        </p:spPr>
        <p:txBody>
          <a:bodyPr>
            <a:normAutofit/>
          </a:bodyPr>
          <a:lstStyle/>
          <a:p>
            <a:r>
              <a:rPr lang="en-US" sz="2400" dirty="0"/>
              <a:t>This is a picture of the landform we live in.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43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6DF7E-57D1-F146-BCF3-FF08FF0E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u="sng"/>
              <a:t>Sharing with class</a:t>
            </a:r>
          </a:p>
        </p:txBody>
      </p:sp>
      <p:pic>
        <p:nvPicPr>
          <p:cNvPr id="4" name="Picture 3" descr="A river running through a valley&#10;&#10;Description automatically generated with low confidence">
            <a:extLst>
              <a:ext uri="{FF2B5EF4-FFF2-40B4-BE49-F238E27FC236}">
                <a16:creationId xmlns:a16="http://schemas.microsoft.com/office/drawing/2014/main" id="{55C94B3B-560C-FC45-B2BA-9CF16EC75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856601"/>
            <a:ext cx="6882269" cy="51550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E001-0104-5C4F-BDE5-BB801F71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en-US" sz="2800" dirty="0"/>
              <a:t>We live in a valley which is a landform!!</a:t>
            </a:r>
          </a:p>
          <a:p>
            <a:r>
              <a:rPr lang="en-US" sz="2800" dirty="0"/>
              <a:t>Water is what shapes a valley by downcutting and eroding away rock.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39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12602-D095-4C46-A312-C26628763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u="sng" dirty="0"/>
              <a:t>Landform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1B75D-9622-F84E-A3EE-9EECE44B40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225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087E2-EDAD-684F-8357-7773001F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 physical feature of the land is called a </a:t>
            </a:r>
            <a:r>
              <a:rPr lang="en-US" sz="3200" b="1" u="sng" dirty="0"/>
              <a:t>landform. </a:t>
            </a:r>
          </a:p>
          <a:p>
            <a:r>
              <a:rPr lang="en-US" sz="3200" dirty="0"/>
              <a:t>Landforms are different shapes of the earths surface.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02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9B569-2AA1-7849-9311-2E929BF5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733" y="891986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000000"/>
                </a:solidFill>
              </a:rPr>
              <a:t>Mountains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9E0E01-D459-AF7C-34E1-DE008BB6E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2" r="36875" b="-446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A60D-9753-9A4F-8A80-962A616B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739" y="2915098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The tallest of all landforms are </a:t>
            </a:r>
            <a:r>
              <a:rPr lang="en-US" sz="3200" b="1" u="sng" dirty="0">
                <a:solidFill>
                  <a:srgbClr val="000000"/>
                </a:solidFill>
              </a:rPr>
              <a:t>mountains.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Mountains are a landform that rises above its surroundings.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17237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AABD5-398E-4542-A328-685DD6CB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u="sng" dirty="0"/>
              <a:t>Plains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18ABB-2B39-0241-BF64-08AFA2AFD5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3" r="7934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1C79-7D18-5C43-97F9-D9F7CB7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Vast areas of land without mountains or hills are called </a:t>
            </a:r>
            <a:r>
              <a:rPr lang="en-US" sz="3200" b="1" u="sng" dirty="0"/>
              <a:t>plains. </a:t>
            </a:r>
          </a:p>
          <a:p>
            <a:r>
              <a:rPr lang="en-US" sz="3200" dirty="0"/>
              <a:t>Large flat land with little to no trees.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13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2">
            <a:extLst>
              <a:ext uri="{FF2B5EF4-FFF2-40B4-BE49-F238E27FC236}">
                <a16:creationId xmlns:a16="http://schemas.microsoft.com/office/drawing/2014/main" id="{501EBB4D-E42B-468D-B801-D16CF43E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4">
            <a:extLst>
              <a:ext uri="{FF2B5EF4-FFF2-40B4-BE49-F238E27FC236}">
                <a16:creationId xmlns:a16="http://schemas.microsoft.com/office/drawing/2014/main" id="{A7FBF63C-B061-4F66-8609-FED8EFFDA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46">
            <a:extLst>
              <a:ext uri="{FF2B5EF4-FFF2-40B4-BE49-F238E27FC236}">
                <a16:creationId xmlns:a16="http://schemas.microsoft.com/office/drawing/2014/main" id="{D893CC27-5C56-4F6F-9B94-413AE08B9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48">
            <a:extLst>
              <a:ext uri="{FF2B5EF4-FFF2-40B4-BE49-F238E27FC236}">
                <a16:creationId xmlns:a16="http://schemas.microsoft.com/office/drawing/2014/main" id="{76D64082-5099-45DC-84A9-81EA54822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5" name="Oval 49">
              <a:extLst>
                <a:ext uri="{FF2B5EF4-FFF2-40B4-BE49-F238E27FC236}">
                  <a16:creationId xmlns:a16="http://schemas.microsoft.com/office/drawing/2014/main" id="{A9E39E47-E101-4CE1-883E-6C6528BE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6" name="Oval 50">
              <a:extLst>
                <a:ext uri="{FF2B5EF4-FFF2-40B4-BE49-F238E27FC236}">
                  <a16:creationId xmlns:a16="http://schemas.microsoft.com/office/drawing/2014/main" id="{2830CD01-B213-47C9-81AD-433E08F7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" name="Rectangle 52">
            <a:extLst>
              <a:ext uri="{FF2B5EF4-FFF2-40B4-BE49-F238E27FC236}">
                <a16:creationId xmlns:a16="http://schemas.microsoft.com/office/drawing/2014/main" id="{79A76B16-3D94-4E0A-BDAB-469A55D47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8B994-044A-B94E-9173-2BD04D85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3" y="4497360"/>
            <a:ext cx="6788164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Water</a:t>
            </a:r>
            <a:r>
              <a:rPr lang="en-US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30B12-2B98-834B-A2D3-3ED830AB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3" y="5635136"/>
            <a:ext cx="6788164" cy="42444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Water</a:t>
            </a:r>
            <a:r>
              <a:rPr lang="en-US" sz="2800" dirty="0"/>
              <a:t> shapes valleys and canyons into landforms. </a:t>
            </a:r>
          </a:p>
        </p:txBody>
      </p:sp>
      <p:pic>
        <p:nvPicPr>
          <p:cNvPr id="6" name="Picture 5" descr="A canyon with a river running through it&#10;&#10;Description automatically generated with low confidence">
            <a:extLst>
              <a:ext uri="{FF2B5EF4-FFF2-40B4-BE49-F238E27FC236}">
                <a16:creationId xmlns:a16="http://schemas.microsoft.com/office/drawing/2014/main" id="{F835E78D-94B1-844B-B71D-91ECE6332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1" r="24964" b="1"/>
          <a:stretch/>
        </p:blipFill>
        <p:spPr>
          <a:xfrm>
            <a:off x="306314" y="334791"/>
            <a:ext cx="4541990" cy="6199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5C8DD-B253-FE4B-8ADD-0BF6BCA480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451" r="1" b="7634"/>
          <a:stretch/>
        </p:blipFill>
        <p:spPr>
          <a:xfrm>
            <a:off x="4972050" y="334791"/>
            <a:ext cx="6896099" cy="4024647"/>
          </a:xfrm>
          <a:prstGeom prst="rect">
            <a:avLst/>
          </a:prstGeom>
        </p:spPr>
      </p:pic>
      <p:sp>
        <p:nvSpPr>
          <p:cNvPr id="68" name="Rectangle 54">
            <a:extLst>
              <a:ext uri="{FF2B5EF4-FFF2-40B4-BE49-F238E27FC236}">
                <a16:creationId xmlns:a16="http://schemas.microsoft.com/office/drawing/2014/main" id="{97116258-44FA-4FC2-99D1-52CCB536E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56">
            <a:extLst>
              <a:ext uri="{FF2B5EF4-FFF2-40B4-BE49-F238E27FC236}">
                <a16:creationId xmlns:a16="http://schemas.microsoft.com/office/drawing/2014/main" id="{73DC887C-A645-4B67-AFCC-7596D232F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5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C1D5B-EEEC-194E-ACB4-0A30D1C11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3" r="2557" b="2"/>
          <a:stretch/>
        </p:blipFill>
        <p:spPr>
          <a:xfrm>
            <a:off x="6739338" y="505224"/>
            <a:ext cx="3985687" cy="3060160"/>
          </a:xfrm>
          <a:prstGeom prst="rect">
            <a:avLst/>
          </a:prstGeom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110C4-C85D-7042-8F5F-6156174B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US" b="1" u="sng" dirty="0"/>
              <a:t>SAND DUNES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76711-8E43-894C-8CB0-60193992A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02" y="1032555"/>
            <a:ext cx="4950632" cy="20054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3553C-37F0-424E-B9E1-C70710090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en-US" sz="1800" dirty="0"/>
              <a:t>Mounds, called </a:t>
            </a:r>
            <a:r>
              <a:rPr lang="en-US" sz="1800" b="1" u="sng" dirty="0"/>
              <a:t>sand dunes</a:t>
            </a:r>
            <a:r>
              <a:rPr lang="en-US" sz="1800" dirty="0"/>
              <a:t>, form where wind blows sand. </a:t>
            </a:r>
          </a:p>
          <a:p>
            <a:endParaRPr lang="en-US" sz="1800" dirty="0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40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69379-D7FD-BD46-8126-B79D2E66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u="sng" dirty="0"/>
              <a:t>Continental shelf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CD347FE-8CDA-C948-8E95-C1ED12AD1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5" r="8189" b="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DB3D-A486-514D-BC15-A100668B2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The gently sloping edge of a continent that connects the shore to the sea is a </a:t>
            </a:r>
            <a:r>
              <a:rPr lang="en-US" sz="3200" b="1" u="sng" dirty="0"/>
              <a:t>continental shelf</a:t>
            </a:r>
            <a:r>
              <a:rPr lang="en-US" sz="3200" dirty="0"/>
              <a:t>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3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9ECF-94A8-4A4A-BD86-58330E44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u="sng" dirty="0"/>
              <a:t>Ocean ridge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C322E-3738-A04A-B7B8-99975EB246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8" r="-2" b="-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B89FD-7645-684A-A717-AE68C049C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Underwater mountains that run through the ocean form an </a:t>
            </a:r>
            <a:r>
              <a:rPr lang="en-US" sz="3200" b="1" u="sng" dirty="0"/>
              <a:t>ocean ridge</a:t>
            </a:r>
            <a:r>
              <a:rPr lang="en-US" sz="3200" dirty="0"/>
              <a:t>. </a:t>
            </a:r>
          </a:p>
          <a:p>
            <a:r>
              <a:rPr lang="en-US" sz="3200" dirty="0"/>
              <a:t>Seafloor mountain.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26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620CBD9E9D547B9BB7EBCCFEDD714" ma:contentTypeVersion="13" ma:contentTypeDescription="Create a new document." ma:contentTypeScope="" ma:versionID="d75ce1360d778497aebcd9eddc158227">
  <xsd:schema xmlns:xsd="http://www.w3.org/2001/XMLSchema" xmlns:xs="http://www.w3.org/2001/XMLSchema" xmlns:p="http://schemas.microsoft.com/office/2006/metadata/properties" xmlns:ns3="2fe0b559-9c5f-4029-99c4-6e02796bc6e3" xmlns:ns4="2800c042-622a-4f2d-84f5-863c0cd05f56" targetNamespace="http://schemas.microsoft.com/office/2006/metadata/properties" ma:root="true" ma:fieldsID="b92ffdc36db7668f55ee6a3bb13d45a7" ns3:_="" ns4:_="">
    <xsd:import namespace="2fe0b559-9c5f-4029-99c4-6e02796bc6e3"/>
    <xsd:import namespace="2800c042-622a-4f2d-84f5-863c0cd05f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0b559-9c5f-4029-99c4-6e02796bc6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0c042-622a-4f2d-84f5-863c0cd05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5E2166-AC18-47EA-97BD-B632E2A1E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e0b559-9c5f-4029-99c4-6e02796bc6e3"/>
    <ds:schemaRef ds:uri="2800c042-622a-4f2d-84f5-863c0cd05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052EED-C7D2-4A99-AA98-736C8EC1D8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F7A6F1-53A9-4718-993D-E1D8512973BC}">
  <ds:schemaRefs>
    <ds:schemaRef ds:uri="2fe0b559-9c5f-4029-99c4-6e02796bc6e3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2800c042-622a-4f2d-84f5-863c0cd05f5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9373</TotalTime>
  <Words>467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Rockwell</vt:lpstr>
      <vt:lpstr>Rockwell Condensed</vt:lpstr>
      <vt:lpstr>Rockwell Extra Bold</vt:lpstr>
      <vt:lpstr>Wingdings</vt:lpstr>
      <vt:lpstr>Wood Type</vt:lpstr>
      <vt:lpstr>Earth </vt:lpstr>
      <vt:lpstr>               Chalk talk </vt:lpstr>
      <vt:lpstr>Landform</vt:lpstr>
      <vt:lpstr>Mountains </vt:lpstr>
      <vt:lpstr>Plains </vt:lpstr>
      <vt:lpstr>Water </vt:lpstr>
      <vt:lpstr>SAND DUNES </vt:lpstr>
      <vt:lpstr>Continental shelf </vt:lpstr>
      <vt:lpstr>Ocean ridge </vt:lpstr>
      <vt:lpstr>Trenches </vt:lpstr>
      <vt:lpstr>Drainage Basin </vt:lpstr>
      <vt:lpstr>Delta</vt:lpstr>
      <vt:lpstr>      Stop, think and record</vt:lpstr>
      <vt:lpstr>4 main layers</vt:lpstr>
      <vt:lpstr>Crust </vt:lpstr>
      <vt:lpstr>Mantle </vt:lpstr>
      <vt:lpstr>Outer core </vt:lpstr>
      <vt:lpstr>Inner core</vt:lpstr>
      <vt:lpstr>Exit Questions </vt:lpstr>
      <vt:lpstr>Hint!!!</vt:lpstr>
      <vt:lpstr>Sharing with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</dc:title>
  <dc:creator>Allee M. Swisher</dc:creator>
  <cp:lastModifiedBy>Jane Endress</cp:lastModifiedBy>
  <cp:revision>4</cp:revision>
  <dcterms:created xsi:type="dcterms:W3CDTF">2022-10-18T16:55:33Z</dcterms:created>
  <dcterms:modified xsi:type="dcterms:W3CDTF">2022-11-09T17:36:40Z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0x010100122620CBD9E9D547B9BB7EBCCFEDD714</vt:lpwstr>
  </property>
</Properties>
</file>